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C0C88-4E9D-4E7E-8032-6C0306FE689E}" type="datetimeFigureOut">
              <a:rPr lang="en-US" smtClean="0"/>
              <a:t>9/11/2011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1605B2-E570-4EA2-8ADC-212E509B679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1605B2-E570-4EA2-8ADC-212E509B679C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1605B2-E570-4EA2-8ADC-212E509B679C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67B3-CCDF-46DA-A5C1-649A0FC3F27E}" type="datetimeFigureOut">
              <a:rPr lang="en-US" smtClean="0"/>
              <a:t>9/11/2011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9125B-7975-4984-816B-004CBB230C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67B3-CCDF-46DA-A5C1-649A0FC3F27E}" type="datetimeFigureOut">
              <a:rPr lang="en-US" smtClean="0"/>
              <a:t>9/11/2011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9125B-7975-4984-816B-004CBB230C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67B3-CCDF-46DA-A5C1-649A0FC3F27E}" type="datetimeFigureOut">
              <a:rPr lang="en-US" smtClean="0"/>
              <a:t>9/11/2011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9125B-7975-4984-816B-004CBB230C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67B3-CCDF-46DA-A5C1-649A0FC3F27E}" type="datetimeFigureOut">
              <a:rPr lang="en-US" smtClean="0"/>
              <a:t>9/11/2011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9125B-7975-4984-816B-004CBB230C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67B3-CCDF-46DA-A5C1-649A0FC3F27E}" type="datetimeFigureOut">
              <a:rPr lang="en-US" smtClean="0"/>
              <a:t>9/11/2011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9125B-7975-4984-816B-004CBB230C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67B3-CCDF-46DA-A5C1-649A0FC3F27E}" type="datetimeFigureOut">
              <a:rPr lang="en-US" smtClean="0"/>
              <a:t>9/11/2011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9125B-7975-4984-816B-004CBB230C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67B3-CCDF-46DA-A5C1-649A0FC3F27E}" type="datetimeFigureOut">
              <a:rPr lang="en-US" smtClean="0"/>
              <a:t>9/11/2011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9125B-7975-4984-816B-004CBB230C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67B3-CCDF-46DA-A5C1-649A0FC3F27E}" type="datetimeFigureOut">
              <a:rPr lang="en-US" smtClean="0"/>
              <a:t>9/11/2011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9125B-7975-4984-816B-004CBB230C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67B3-CCDF-46DA-A5C1-649A0FC3F27E}" type="datetimeFigureOut">
              <a:rPr lang="en-US" smtClean="0"/>
              <a:t>9/11/2011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9125B-7975-4984-816B-004CBB230C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67B3-CCDF-46DA-A5C1-649A0FC3F27E}" type="datetimeFigureOut">
              <a:rPr lang="en-US" smtClean="0"/>
              <a:t>9/11/2011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9125B-7975-4984-816B-004CBB230C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67B3-CCDF-46DA-A5C1-649A0FC3F27E}" type="datetimeFigureOut">
              <a:rPr lang="en-US" smtClean="0"/>
              <a:t>9/11/2011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9125B-7975-4984-816B-004CBB230C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367B3-CCDF-46DA-A5C1-649A0FC3F27E}" type="datetimeFigureOut">
              <a:rPr lang="en-US" smtClean="0"/>
              <a:t>9/11/2011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9125B-7975-4984-816B-004CBB230CB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71763" y="2005013"/>
            <a:ext cx="3800475" cy="284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MY HAT BIGGER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10571" y="1326053"/>
            <a:ext cx="4522858" cy="4205893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304800" y="990600"/>
            <a:ext cx="3581400" cy="3055620"/>
            <a:chOff x="304800" y="990600"/>
            <a:chExt cx="3581400" cy="3055620"/>
          </a:xfrm>
        </p:grpSpPr>
        <p:sp>
          <p:nvSpPr>
            <p:cNvPr id="6" name="Rectangle 5"/>
            <p:cNvSpPr/>
            <p:nvPr/>
          </p:nvSpPr>
          <p:spPr>
            <a:xfrm>
              <a:off x="304800" y="990600"/>
              <a:ext cx="3581400" cy="3048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 descr="hat.jpg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55268" y="1295400"/>
              <a:ext cx="3080464" cy="275082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981200" y="-228600"/>
            <a:ext cx="12801600" cy="762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latin typeface="Glasket" pitchFamily="50" charset="0"/>
              </a:rPr>
              <a:t>m</a:t>
            </a:r>
            <a:r>
              <a:rPr lang="en-US" sz="9600" dirty="0" smtClean="0">
                <a:latin typeface="Glasket" pitchFamily="50" charset="0"/>
              </a:rPr>
              <a:t>ikeyscruiseblog.com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70C0"/>
        </a:solidFill>
        <a:ln>
          <a:noFill/>
        </a:ln>
      </a:spPr>
      <a:bodyPr rtlCol="0" anchor="ctr"/>
      <a:lstStyle>
        <a:defPPr algn="ctr">
          <a:defRPr sz="9600" dirty="0" err="1" smtClean="0">
            <a:latin typeface="Glasket" pitchFamily="50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3</Words>
  <Application>Microsoft Office PowerPoint</Application>
  <PresentationFormat>On-screen Show (4:3)</PresentationFormat>
  <Paragraphs>3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Mikey</dc:creator>
  <cp:lastModifiedBy>Mikey</cp:lastModifiedBy>
  <cp:revision>1</cp:revision>
  <dcterms:created xsi:type="dcterms:W3CDTF">2011-09-11T23:47:50Z</dcterms:created>
  <dcterms:modified xsi:type="dcterms:W3CDTF">2011-09-12T02:53:43Z</dcterms:modified>
</cp:coreProperties>
</file>